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8" r:id="rId3"/>
    <p:sldId id="279" r:id="rId4"/>
    <p:sldId id="280" r:id="rId5"/>
    <p:sldId id="262" r:id="rId6"/>
    <p:sldId id="281" r:id="rId7"/>
    <p:sldId id="263" r:id="rId8"/>
    <p:sldId id="264" r:id="rId9"/>
    <p:sldId id="258" r:id="rId10"/>
    <p:sldId id="265" r:id="rId11"/>
    <p:sldId id="266" r:id="rId12"/>
    <p:sldId id="267" r:id="rId13"/>
    <p:sldId id="27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4B7C9-968C-4BE9-92D6-118E6FD4F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DA978-509A-4521-A06A-6F37675CA3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08F59-0EF3-4636-9111-72958916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3347C-BAD9-45E7-B614-4710514D4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DA770-9A3C-455F-99E3-1E6DC3284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0790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D6BB4-DDBA-4C6D-BA01-41B93D3AE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6E0E7-FDE5-4B1F-AB7B-53EEB8ED6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36413-7CB4-43F3-8947-BFF5B6B1C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0BE0E-DDF5-4E6C-B8A8-9BEC87B03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BB275-D714-4DE2-805D-B228BA094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890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1A1404-63BA-48D7-8428-2E5AD90E62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19E190-7265-481D-BDEF-0BCFCEED24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8B36C-5425-41E6-9650-4548A1630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414E3-2DD2-48FC-9FBF-005C5B3A1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7D7C5-A31C-4F10-B3AE-63774EC3D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1109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F0F24-FB4D-43AA-A949-6457386F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892B9-F11F-45F0-999E-DA93468DF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B31E6-EEB9-4CA9-B1EB-5EDCEFF98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3B949-9AA9-41A4-B3BD-7D75BAC7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51278-1336-456B-941B-C9640897F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191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A497C-1350-4706-A2EC-DD9EA9F5F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7FF05-30F2-4C2C-AAE3-EB9219FF8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83487-A475-46EF-AA7E-85262187D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E13AB-9D6E-4437-9C06-9429CB41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4449F-A29E-4A38-B634-EED3C62F8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5655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A60C4-6F13-4B1A-B1BE-5456E055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56BEF-2291-4CA7-A3A9-266925C31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741965-B380-4CE2-9ED4-82D2203CAD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61368-BC08-40B7-A00F-103A10E03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68284E-A1B6-4D05-902F-AF289BDC7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2A9531-109C-4EC5-92D5-8DDB843E5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7967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E59B5-6CEA-41BA-B160-17DFF09C0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355818-69A0-4AF3-A48D-3564446B5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0963C3-DB45-4A3C-BC69-E0D60C47A8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50EBAF-1F68-4A93-B8AA-1A25F16202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DBF1EF-C643-437E-8D3A-10A1722CE3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407099-F2E4-412F-AFA3-CDD526FFB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F7C1AE-BCC0-4EC2-9F06-E20912499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FB9DE8-3208-492A-8EBD-C09B19337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5188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72FC4-640E-4E5C-AC0D-B228F2DD8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4F519D-F731-475E-B885-0E06C6698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DC3288-155F-4E3B-A312-6EF80A89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188550-8316-41A3-ADC2-B6527AED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416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4961B8-ED74-4A8B-96DF-879269C67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17553A-9C59-4C8E-AB7D-39B153A68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AD270-AF4D-4F47-B8E4-716753566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342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F852-6AA7-4ECD-A2B7-62AEBF306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1CD88-46BB-4386-A228-497F5FDBF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5F2069-F111-4CA9-A6EB-AFD8BCBCC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23350E-D378-4D10-9848-7D3827698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4C2269-E1E1-48AD-B5C4-A00288AEC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98169B-1EA1-4929-AA10-0EA7A78B3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2111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56FCB-CAA5-4F8A-B6D5-A4224DE02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0B4904-A95E-4D30-AD97-E259146EBC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9C9CE8-3CBA-49D9-A0CE-D445A1BBA9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A8725-262E-47B4-8FD6-69EB79BA1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B3EF0-527F-4DF3-B0D7-4C70EB48F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9E7EB-7A2E-4D1F-A302-59A5AF760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457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0AD9B7-156A-4998-9DA2-9FFEFA0A2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18ED4-AE45-44A2-B91F-F9D5DE85F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BAEA6-8BD8-4F23-A34A-9E4C9AC7ED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20A16-DCF8-4161-BE9B-79F4E52C1708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BFE12-D4B9-4B10-8145-9A3CBCFEB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7B4AE-3E3E-40D7-9F05-B9D43556D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D533E-EDEA-4C98-80F5-E6539EB87E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4712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B84BE8-0108-45C4-838F-C315E13AC9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44" t="25912" r="60194" b="56227"/>
          <a:stretch/>
        </p:blipFill>
        <p:spPr>
          <a:xfrm>
            <a:off x="207217" y="108837"/>
            <a:ext cx="3605842" cy="122495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BEE6C9-FA46-4D47-B26C-87013EC60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2" t="22978" r="15042" b="14326"/>
          <a:stretch/>
        </p:blipFill>
        <p:spPr>
          <a:xfrm>
            <a:off x="207217" y="1427897"/>
            <a:ext cx="7584638" cy="3547523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6C1638-2A34-4446-910D-3E0E4DF18D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2" t="23829" r="65307" b="50000"/>
          <a:stretch/>
        </p:blipFill>
        <p:spPr>
          <a:xfrm>
            <a:off x="207217" y="5062144"/>
            <a:ext cx="3265557" cy="159390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A702C5-BE92-42E2-AB5B-9D13C5308ACA}"/>
              </a:ext>
            </a:extLst>
          </p:cNvPr>
          <p:cNvSpPr/>
          <p:nvPr/>
        </p:nvSpPr>
        <p:spPr>
          <a:xfrm>
            <a:off x="187761" y="106633"/>
            <a:ext cx="7604094" cy="655914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094AE9-B775-45D9-BCEF-05C528F70575}"/>
              </a:ext>
            </a:extLst>
          </p:cNvPr>
          <p:cNvSpPr/>
          <p:nvPr/>
        </p:nvSpPr>
        <p:spPr>
          <a:xfrm>
            <a:off x="282102" y="389106"/>
            <a:ext cx="904672" cy="8560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EE1BD0-06AC-4281-9EA3-96B284E6F9FB}"/>
              </a:ext>
            </a:extLst>
          </p:cNvPr>
          <p:cNvSpPr/>
          <p:nvPr/>
        </p:nvSpPr>
        <p:spPr>
          <a:xfrm>
            <a:off x="3101348" y="3377578"/>
            <a:ext cx="1577655" cy="159784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870A73-AF55-435D-9D23-477642C1E5B6}"/>
              </a:ext>
            </a:extLst>
          </p:cNvPr>
          <p:cNvSpPr/>
          <p:nvPr/>
        </p:nvSpPr>
        <p:spPr>
          <a:xfrm>
            <a:off x="1186774" y="6305310"/>
            <a:ext cx="632298" cy="22194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0617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9465FB-0850-4A2F-878B-EF60A0C980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73" t="40851" r="27009" b="43263"/>
          <a:stretch/>
        </p:blipFill>
        <p:spPr>
          <a:xfrm>
            <a:off x="107004" y="145915"/>
            <a:ext cx="5214026" cy="1089498"/>
          </a:xfrm>
          <a:prstGeom prst="rect">
            <a:avLst/>
          </a:prstGeom>
          <a:ln w="15875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A2F237-49F9-4B23-A167-16C3A4F884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16" t="40284" r="27275" b="15603"/>
          <a:stretch/>
        </p:blipFill>
        <p:spPr>
          <a:xfrm>
            <a:off x="107004" y="1400783"/>
            <a:ext cx="5214026" cy="30711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C669807-EF9A-451D-B8EA-EC2E6200E3BD}"/>
              </a:ext>
            </a:extLst>
          </p:cNvPr>
          <p:cNvSpPr/>
          <p:nvPr/>
        </p:nvSpPr>
        <p:spPr>
          <a:xfrm>
            <a:off x="107003" y="145914"/>
            <a:ext cx="10058399" cy="539309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8969DE-5F24-43BF-BCDA-68D92BE03B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068" t="34468" r="29758" b="21986"/>
          <a:stretch/>
        </p:blipFill>
        <p:spPr>
          <a:xfrm>
            <a:off x="5428031" y="155643"/>
            <a:ext cx="4737371" cy="298639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20FF31E-E2A6-45E9-A14D-1358BE5FCF06}"/>
              </a:ext>
            </a:extLst>
          </p:cNvPr>
          <p:cNvSpPr/>
          <p:nvPr/>
        </p:nvSpPr>
        <p:spPr>
          <a:xfrm>
            <a:off x="2220293" y="822353"/>
            <a:ext cx="1028745" cy="33523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2A5715-3719-4B4B-B12E-23726C9D30AD}"/>
              </a:ext>
            </a:extLst>
          </p:cNvPr>
          <p:cNvSpPr/>
          <p:nvPr/>
        </p:nvSpPr>
        <p:spPr>
          <a:xfrm>
            <a:off x="1607449" y="2891729"/>
            <a:ext cx="688280" cy="61022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A537FD-6754-4C27-BE73-60A54D5CAD1F}"/>
              </a:ext>
            </a:extLst>
          </p:cNvPr>
          <p:cNvSpPr/>
          <p:nvPr/>
        </p:nvSpPr>
        <p:spPr>
          <a:xfrm>
            <a:off x="5428031" y="1841142"/>
            <a:ext cx="1442940" cy="40594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B18487-894A-48E9-BD10-CFECBC198162}"/>
              </a:ext>
            </a:extLst>
          </p:cNvPr>
          <p:cNvSpPr/>
          <p:nvPr/>
        </p:nvSpPr>
        <p:spPr>
          <a:xfrm>
            <a:off x="107003" y="145915"/>
            <a:ext cx="5214028" cy="440663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505F279-BB1D-41A9-A21A-5A45642234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27" t="40851" r="26655" b="21560"/>
          <a:stretch/>
        </p:blipFill>
        <p:spPr>
          <a:xfrm>
            <a:off x="5428031" y="3196842"/>
            <a:ext cx="4737371" cy="234216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447FE06-6CCB-4E2E-A1A6-8F91A0099D45}"/>
              </a:ext>
            </a:extLst>
          </p:cNvPr>
          <p:cNvSpPr/>
          <p:nvPr/>
        </p:nvSpPr>
        <p:spPr>
          <a:xfrm>
            <a:off x="7166039" y="4471924"/>
            <a:ext cx="1151110" cy="2459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530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90A9861-85FB-4C41-A98A-445242862C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39" t="41560" r="3428" b="16880"/>
          <a:stretch/>
        </p:blipFill>
        <p:spPr>
          <a:xfrm>
            <a:off x="155643" y="165370"/>
            <a:ext cx="7772400" cy="28502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F328A9-D46B-4D47-B296-4EFC0D0347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16" t="39149" r="27364" b="20709"/>
          <a:stretch/>
        </p:blipFill>
        <p:spPr>
          <a:xfrm>
            <a:off x="1527243" y="3103123"/>
            <a:ext cx="6400800" cy="34372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700C9B7-B6D3-4699-BCC5-C01D5691A1D4}"/>
              </a:ext>
            </a:extLst>
          </p:cNvPr>
          <p:cNvSpPr/>
          <p:nvPr/>
        </p:nvSpPr>
        <p:spPr>
          <a:xfrm>
            <a:off x="155644" y="145914"/>
            <a:ext cx="7772400" cy="639445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C7B655-5D34-4994-ABC3-0F7C3940B8DB}"/>
              </a:ext>
            </a:extLst>
          </p:cNvPr>
          <p:cNvSpPr/>
          <p:nvPr/>
        </p:nvSpPr>
        <p:spPr>
          <a:xfrm>
            <a:off x="3054482" y="4372022"/>
            <a:ext cx="2431918" cy="109492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7074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2F8380-F7C7-48FE-A785-36FD329BD9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16" t="44965" r="27275" b="15177"/>
          <a:stretch/>
        </p:blipFill>
        <p:spPr>
          <a:xfrm>
            <a:off x="243191" y="214008"/>
            <a:ext cx="6360852" cy="338522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65360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9529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B410C6-25E2-4A5D-A03F-10DD795262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61" t="41845" r="17701" b="22694"/>
          <a:stretch/>
        </p:blipFill>
        <p:spPr>
          <a:xfrm>
            <a:off x="155641" y="97277"/>
            <a:ext cx="6653721" cy="243191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37EF34-C6ED-4E3B-8ED4-B6BC18446B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689" t="32056" r="25591" b="21419"/>
          <a:stretch/>
        </p:blipFill>
        <p:spPr>
          <a:xfrm>
            <a:off x="155641" y="2616738"/>
            <a:ext cx="6653720" cy="414121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211AE5-4A6B-40DF-BCFB-9A3EC280EB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1" t="15970" r="78428" b="50000"/>
          <a:stretch/>
        </p:blipFill>
        <p:spPr>
          <a:xfrm>
            <a:off x="350194" y="3774333"/>
            <a:ext cx="1984443" cy="20790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51895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21875E-86D5-48C7-A495-534AAB6073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39" t="27092" r="3960" b="16170"/>
          <a:stretch/>
        </p:blipFill>
        <p:spPr>
          <a:xfrm>
            <a:off x="204281" y="204281"/>
            <a:ext cx="10457234" cy="469988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950CB1-68D4-420F-840E-2822FCBCCCC9}"/>
              </a:ext>
            </a:extLst>
          </p:cNvPr>
          <p:cNvSpPr/>
          <p:nvPr/>
        </p:nvSpPr>
        <p:spPr>
          <a:xfrm>
            <a:off x="6789906" y="3501957"/>
            <a:ext cx="1079771" cy="45720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881908-CF14-43FD-8374-5437F32AA95C}"/>
              </a:ext>
            </a:extLst>
          </p:cNvPr>
          <p:cNvSpPr/>
          <p:nvPr/>
        </p:nvSpPr>
        <p:spPr>
          <a:xfrm>
            <a:off x="1679642" y="1601821"/>
            <a:ext cx="1079771" cy="3145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9480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82085A-7547-491C-8F58-EC977E91FF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35" t="28841" r="4288" b="13768"/>
          <a:stretch/>
        </p:blipFill>
        <p:spPr>
          <a:xfrm>
            <a:off x="268568" y="228812"/>
            <a:ext cx="10198393" cy="480209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6534F6-7116-4480-A4D9-B8926677A53E}"/>
              </a:ext>
            </a:extLst>
          </p:cNvPr>
          <p:cNvSpPr/>
          <p:nvPr/>
        </p:nvSpPr>
        <p:spPr>
          <a:xfrm>
            <a:off x="6575897" y="2898842"/>
            <a:ext cx="904673" cy="3599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E5C584-9B28-49F7-85E1-051442162306}"/>
              </a:ext>
            </a:extLst>
          </p:cNvPr>
          <p:cNvSpPr/>
          <p:nvPr/>
        </p:nvSpPr>
        <p:spPr>
          <a:xfrm>
            <a:off x="1796373" y="2117387"/>
            <a:ext cx="1079771" cy="3145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6727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7AB225-1A58-4BA5-84EB-3628EB7AAE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89" t="33333" r="4581" b="7659"/>
          <a:stretch/>
        </p:blipFill>
        <p:spPr>
          <a:xfrm>
            <a:off x="214008" y="282101"/>
            <a:ext cx="9377464" cy="5106053"/>
          </a:xfrm>
          <a:prstGeom prst="rect">
            <a:avLst/>
          </a:prstGeom>
          <a:ln w="22225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50197C4-70D9-414E-9EA0-D5F09C41D208}"/>
              </a:ext>
            </a:extLst>
          </p:cNvPr>
          <p:cNvSpPr/>
          <p:nvPr/>
        </p:nvSpPr>
        <p:spPr>
          <a:xfrm>
            <a:off x="5505854" y="5028230"/>
            <a:ext cx="1225686" cy="35992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D0EFC2-8582-486E-A5ED-17A7F83CC580}"/>
              </a:ext>
            </a:extLst>
          </p:cNvPr>
          <p:cNvSpPr/>
          <p:nvPr/>
        </p:nvSpPr>
        <p:spPr>
          <a:xfrm>
            <a:off x="512322" y="2438399"/>
            <a:ext cx="1326206" cy="29507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3792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2CB141-C24D-4F6D-B14F-0CC9D9E7F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67" t="32340" r="25414" b="11489"/>
          <a:stretch/>
        </p:blipFill>
        <p:spPr>
          <a:xfrm>
            <a:off x="233464" y="233462"/>
            <a:ext cx="6634264" cy="498514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7E9FA5F-31B2-497C-815C-8BD988264C1E}"/>
              </a:ext>
            </a:extLst>
          </p:cNvPr>
          <p:cNvSpPr/>
          <p:nvPr/>
        </p:nvSpPr>
        <p:spPr>
          <a:xfrm>
            <a:off x="1815828" y="687420"/>
            <a:ext cx="4536333" cy="32425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8659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626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3A4F065-F999-4D28-9CF2-CF1E1F1E38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611"/>
          <a:stretch/>
        </p:blipFill>
        <p:spPr>
          <a:xfrm>
            <a:off x="159797" y="209550"/>
            <a:ext cx="9791600" cy="256972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D24FC4F-F310-4030-9EB0-FAEE11C7FC0A}"/>
              </a:ext>
            </a:extLst>
          </p:cNvPr>
          <p:cNvSpPr/>
          <p:nvPr/>
        </p:nvSpPr>
        <p:spPr>
          <a:xfrm>
            <a:off x="150070" y="546831"/>
            <a:ext cx="1416084" cy="3383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5809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62DAEC-0A58-4B13-962C-EA25EB27D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69" y="146674"/>
            <a:ext cx="7570924" cy="656541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54A9942-51AF-459F-86AB-4C72AB6D5D4F}"/>
              </a:ext>
            </a:extLst>
          </p:cNvPr>
          <p:cNvSpPr/>
          <p:nvPr/>
        </p:nvSpPr>
        <p:spPr>
          <a:xfrm>
            <a:off x="257075" y="994304"/>
            <a:ext cx="530865" cy="3383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0D9F64-7CA0-42F8-89DB-7F7A14255126}"/>
              </a:ext>
            </a:extLst>
          </p:cNvPr>
          <p:cNvSpPr/>
          <p:nvPr/>
        </p:nvSpPr>
        <p:spPr>
          <a:xfrm>
            <a:off x="2980818" y="3022519"/>
            <a:ext cx="1416084" cy="24597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7A0675-D17C-4B30-9FF9-EB2798BDDA44}"/>
              </a:ext>
            </a:extLst>
          </p:cNvPr>
          <p:cNvSpPr/>
          <p:nvPr/>
        </p:nvSpPr>
        <p:spPr>
          <a:xfrm>
            <a:off x="2980818" y="3447063"/>
            <a:ext cx="1416084" cy="24597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524131-6EE5-441E-AD39-CB11C93A6782}"/>
              </a:ext>
            </a:extLst>
          </p:cNvPr>
          <p:cNvSpPr/>
          <p:nvPr/>
        </p:nvSpPr>
        <p:spPr>
          <a:xfrm>
            <a:off x="2980818" y="4438239"/>
            <a:ext cx="1416084" cy="24597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8320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FA203E-2167-49B7-AD7E-007C6B57A1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2" t="1828"/>
          <a:stretch/>
        </p:blipFill>
        <p:spPr>
          <a:xfrm>
            <a:off x="214009" y="194553"/>
            <a:ext cx="8378960" cy="478763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713953-4895-4FA3-B8A9-D5BE675AE718}"/>
              </a:ext>
            </a:extLst>
          </p:cNvPr>
          <p:cNvSpPr/>
          <p:nvPr/>
        </p:nvSpPr>
        <p:spPr>
          <a:xfrm>
            <a:off x="3253191" y="1398000"/>
            <a:ext cx="4597029" cy="49889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B95660-B72F-44B8-B8E5-D82C4355ED2B}"/>
              </a:ext>
            </a:extLst>
          </p:cNvPr>
          <p:cNvSpPr/>
          <p:nvPr/>
        </p:nvSpPr>
        <p:spPr>
          <a:xfrm>
            <a:off x="3496383" y="4617855"/>
            <a:ext cx="1396630" cy="27515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8830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C42A7C-6B58-4C9E-AF0F-9D9A70C28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05" y="161925"/>
            <a:ext cx="8267700" cy="3267075"/>
          </a:xfrm>
          <a:prstGeom prst="rect">
            <a:avLst/>
          </a:prstGeom>
          <a:ln w="12700"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A4EAF8-7333-43AB-8ABC-C2B629D6E103}"/>
              </a:ext>
            </a:extLst>
          </p:cNvPr>
          <p:cNvSpPr/>
          <p:nvPr/>
        </p:nvSpPr>
        <p:spPr>
          <a:xfrm>
            <a:off x="152805" y="161925"/>
            <a:ext cx="8267700" cy="3837765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F19E2CC-4170-4603-8319-2A3E853211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5" t="17888" r="2258" b="11030"/>
          <a:stretch/>
        </p:blipFill>
        <p:spPr>
          <a:xfrm>
            <a:off x="214005" y="3540867"/>
            <a:ext cx="8093415" cy="37915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3C59765-3E80-4322-9CDD-28A6387814F6}"/>
              </a:ext>
            </a:extLst>
          </p:cNvPr>
          <p:cNvSpPr/>
          <p:nvPr/>
        </p:nvSpPr>
        <p:spPr>
          <a:xfrm>
            <a:off x="3496383" y="3585800"/>
            <a:ext cx="2184569" cy="23717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DB8769-89F1-4960-94DF-834739EF129A}"/>
              </a:ext>
            </a:extLst>
          </p:cNvPr>
          <p:cNvSpPr/>
          <p:nvPr/>
        </p:nvSpPr>
        <p:spPr>
          <a:xfrm>
            <a:off x="993134" y="1157592"/>
            <a:ext cx="475744" cy="31777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8323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35737D-A097-4775-8869-09D7213C7D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3"/>
          <a:stretch/>
        </p:blipFill>
        <p:spPr>
          <a:xfrm>
            <a:off x="262647" y="157569"/>
            <a:ext cx="5622588" cy="44832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6FE158-78F3-4394-B8AA-8C1B4317B9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957" b="6696"/>
          <a:stretch/>
        </p:blipFill>
        <p:spPr>
          <a:xfrm>
            <a:off x="262648" y="4722678"/>
            <a:ext cx="6157607" cy="394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64FBA5A-B9EF-448F-BB9F-D94A032EFCD4}"/>
              </a:ext>
            </a:extLst>
          </p:cNvPr>
          <p:cNvSpPr/>
          <p:nvPr/>
        </p:nvSpPr>
        <p:spPr>
          <a:xfrm>
            <a:off x="262647" y="157569"/>
            <a:ext cx="6157607" cy="4959180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5036EC-9916-460F-8F8E-BE89BB12EC80}"/>
              </a:ext>
            </a:extLst>
          </p:cNvPr>
          <p:cNvSpPr/>
          <p:nvPr/>
        </p:nvSpPr>
        <p:spPr>
          <a:xfrm>
            <a:off x="344622" y="4801127"/>
            <a:ext cx="871336" cy="24752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455E25-4C90-4D2A-9FA5-F99A195A0C95}"/>
              </a:ext>
            </a:extLst>
          </p:cNvPr>
          <p:cNvSpPr/>
          <p:nvPr/>
        </p:nvSpPr>
        <p:spPr>
          <a:xfrm>
            <a:off x="1618945" y="1099226"/>
            <a:ext cx="1250715" cy="31128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6827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54F1A5-28EF-49C9-A57A-A4A63F245C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7" t="23262" r="6733" b="19275"/>
          <a:stretch/>
        </p:blipFill>
        <p:spPr>
          <a:xfrm>
            <a:off x="190325" y="175944"/>
            <a:ext cx="8506203" cy="3312986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9241A00-6CEA-4BCD-8DB2-8ED95E693194}"/>
              </a:ext>
            </a:extLst>
          </p:cNvPr>
          <p:cNvSpPr/>
          <p:nvPr/>
        </p:nvSpPr>
        <p:spPr>
          <a:xfrm>
            <a:off x="537836" y="1501668"/>
            <a:ext cx="1903807" cy="19273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0256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13AC6E-F9CD-4E0A-831D-E39F1A680E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1" t="23405" r="26477" b="20426"/>
          <a:stretch/>
        </p:blipFill>
        <p:spPr>
          <a:xfrm>
            <a:off x="129276" y="87550"/>
            <a:ext cx="7928042" cy="3852153"/>
          </a:xfrm>
          <a:prstGeom prst="rect">
            <a:avLst/>
          </a:prstGeom>
          <a:ln w="19050"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E39E7CD-05B9-40B9-9165-627BB00A8343}"/>
              </a:ext>
            </a:extLst>
          </p:cNvPr>
          <p:cNvSpPr/>
          <p:nvPr/>
        </p:nvSpPr>
        <p:spPr>
          <a:xfrm>
            <a:off x="2836378" y="1550307"/>
            <a:ext cx="1154777" cy="25903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9B48F-6CFE-4E84-AC79-D2FA1BED52D4}"/>
              </a:ext>
            </a:extLst>
          </p:cNvPr>
          <p:cNvSpPr/>
          <p:nvPr/>
        </p:nvSpPr>
        <p:spPr>
          <a:xfrm>
            <a:off x="3056872" y="2403098"/>
            <a:ext cx="311713" cy="34983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10F64A-444A-4E62-8284-33E4B79BE8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16" t="43688" r="27364" b="16454"/>
          <a:stretch/>
        </p:blipFill>
        <p:spPr>
          <a:xfrm>
            <a:off x="2921112" y="4016268"/>
            <a:ext cx="5126478" cy="273347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AA1B1A7-E7B8-4702-A218-08F63C2C65CF}"/>
              </a:ext>
            </a:extLst>
          </p:cNvPr>
          <p:cNvSpPr/>
          <p:nvPr/>
        </p:nvSpPr>
        <p:spPr>
          <a:xfrm>
            <a:off x="3027689" y="4357991"/>
            <a:ext cx="620184" cy="3501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345F60-CD93-480A-8F6C-2AB674D63C25}"/>
              </a:ext>
            </a:extLst>
          </p:cNvPr>
          <p:cNvSpPr/>
          <p:nvPr/>
        </p:nvSpPr>
        <p:spPr>
          <a:xfrm>
            <a:off x="3027689" y="4820421"/>
            <a:ext cx="1962600" cy="35019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19212-ED8C-429B-AA83-4F57E6285BE7}"/>
              </a:ext>
            </a:extLst>
          </p:cNvPr>
          <p:cNvSpPr/>
          <p:nvPr/>
        </p:nvSpPr>
        <p:spPr>
          <a:xfrm>
            <a:off x="119548" y="77822"/>
            <a:ext cx="7928042" cy="668164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8205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49CA14-8F8A-43F9-9607-5D58A33D09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16" t="40993" r="27364" b="14326"/>
          <a:stretch/>
        </p:blipFill>
        <p:spPr>
          <a:xfrm>
            <a:off x="175098" y="155642"/>
            <a:ext cx="5719864" cy="3418892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70C50D-20BD-45A3-AD69-A18C8EDDE394}"/>
              </a:ext>
            </a:extLst>
          </p:cNvPr>
          <p:cNvSpPr/>
          <p:nvPr/>
        </p:nvSpPr>
        <p:spPr>
          <a:xfrm>
            <a:off x="265033" y="2826251"/>
            <a:ext cx="2215519" cy="24769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79EEFB-8A1D-44D6-9F6E-634CF83DCE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42" t="46383" r="19739" b="19858"/>
          <a:stretch/>
        </p:blipFill>
        <p:spPr>
          <a:xfrm>
            <a:off x="5992238" y="155643"/>
            <a:ext cx="6118698" cy="2151034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9B276A-62B4-4FF8-BE34-50EC3D99FE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093" t="41093" r="27187" b="14042"/>
          <a:stretch/>
        </p:blipFill>
        <p:spPr>
          <a:xfrm>
            <a:off x="5992238" y="2402730"/>
            <a:ext cx="6118698" cy="3672348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F46B5F-2AEA-4F87-967A-8C768ABAE78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536" t="53523" r="27719" b="22270"/>
          <a:stretch/>
        </p:blipFill>
        <p:spPr>
          <a:xfrm>
            <a:off x="175098" y="4183257"/>
            <a:ext cx="5719864" cy="1891821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BD716AE-8438-4928-82E8-721379DBF848}"/>
              </a:ext>
            </a:extLst>
          </p:cNvPr>
          <p:cNvSpPr/>
          <p:nvPr/>
        </p:nvSpPr>
        <p:spPr>
          <a:xfrm>
            <a:off x="1477749" y="5063690"/>
            <a:ext cx="584516" cy="23788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0EDC7E-FC1E-4506-826A-E033E45750F5}"/>
              </a:ext>
            </a:extLst>
          </p:cNvPr>
          <p:cNvSpPr/>
          <p:nvPr/>
        </p:nvSpPr>
        <p:spPr>
          <a:xfrm>
            <a:off x="5992238" y="508958"/>
            <a:ext cx="2254615" cy="106105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6C25FC-4365-4A78-8A64-A91102F34422}"/>
              </a:ext>
            </a:extLst>
          </p:cNvPr>
          <p:cNvSpPr/>
          <p:nvPr/>
        </p:nvSpPr>
        <p:spPr>
          <a:xfrm>
            <a:off x="6144638" y="3410157"/>
            <a:ext cx="3913762" cy="176495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512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Anuganti Suresh (Consultant)</dc:creator>
  <cp:lastModifiedBy>Anuganti Suresh (Consultant)</cp:lastModifiedBy>
  <cp:revision>10</cp:revision>
  <dcterms:created xsi:type="dcterms:W3CDTF">2022-12-17T18:20:26Z</dcterms:created>
  <dcterms:modified xsi:type="dcterms:W3CDTF">2023-01-10T18:19:05Z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540963-e559-4020-8a90-fe8a502c2801_Enabled">
    <vt:lpwstr>true</vt:lpwstr>
  </property>
  <property fmtid="{D5CDD505-2E9C-101B-9397-08002B2CF9AE}" pid="3" name="MSIP_Label_19540963-e559-4020-8a90-fe8a502c2801_SetDate">
    <vt:lpwstr>2022-12-17T18:20:27Z</vt:lpwstr>
  </property>
  <property fmtid="{D5CDD505-2E9C-101B-9397-08002B2CF9AE}" pid="4" name="MSIP_Label_19540963-e559-4020-8a90-fe8a502c2801_Method">
    <vt:lpwstr>Standard</vt:lpwstr>
  </property>
  <property fmtid="{D5CDD505-2E9C-101B-9397-08002B2CF9AE}" pid="5" name="MSIP_Label_19540963-e559-4020-8a90-fe8a502c2801_Name">
    <vt:lpwstr>19540963-e559-4020-8a90-fe8a502c2801</vt:lpwstr>
  </property>
  <property fmtid="{D5CDD505-2E9C-101B-9397-08002B2CF9AE}" pid="6" name="MSIP_Label_19540963-e559-4020-8a90-fe8a502c2801_SiteId">
    <vt:lpwstr>f25493ae-1c98-41d7-8a33-0be75f5fe603</vt:lpwstr>
  </property>
  <property fmtid="{D5CDD505-2E9C-101B-9397-08002B2CF9AE}" pid="7" name="MSIP_Label_19540963-e559-4020-8a90-fe8a502c2801_ActionId">
    <vt:lpwstr>3fe34443-f062-4238-b7f3-d0d5941f79d6</vt:lpwstr>
  </property>
  <property fmtid="{D5CDD505-2E9C-101B-9397-08002B2CF9AE}" pid="8" name="MSIP_Label_19540963-e559-4020-8a90-fe8a502c2801_ContentBits">
    <vt:lpwstr>0</vt:lpwstr>
  </property>
</Properties>
</file>

<file path=docProps/thumbnail.jpeg>
</file>